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4" r:id="rId6"/>
    <p:sldId id="263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444" autoAdjust="0"/>
  </p:normalViewPr>
  <p:slideViewPr>
    <p:cSldViewPr>
      <p:cViewPr varScale="1">
        <p:scale>
          <a:sx n="60" d="100"/>
          <a:sy n="60" d="100"/>
        </p:scale>
        <p:origin x="-1440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72E9F-491E-4304-9CCB-D2F6EEAABC1B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AC78A-90FD-4E51-91E2-0A10985F5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766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AC78A-90FD-4E51-91E2-0A10985F5B3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354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484784"/>
            <a:ext cx="7851648" cy="241744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ПРОСТЫЕ И СОСТАВНЫЕ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ЧИСЛИТЕЛЬНЫЕ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437112"/>
            <a:ext cx="6400800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Подготовила учитель русского языка и литературы Ульянова И.Н.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5576" y="260649"/>
            <a:ext cx="734481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МУНИЦИПАЛЬНОЕ СПЕЦИАЛЬНОЕ (КОРРЕКЦИОННОЕ) БЮДЖЕТНОЕ</a:t>
            </a:r>
            <a:endParaRPr lang="ru-RU" dirty="0"/>
          </a:p>
          <a:p>
            <a:r>
              <a:rPr lang="ru-RU" b="1" dirty="0"/>
              <a:t>       ОБРАЗОВАТЕЛЬНОЕ УЧРЕЖДЕНИЕ ДЛЯ ОБУЧАЮЩИХСЯ, ВОСПИТАННИКОВ</a:t>
            </a:r>
            <a:endParaRPr lang="ru-RU" dirty="0"/>
          </a:p>
          <a:p>
            <a:r>
              <a:rPr lang="ru-RU" b="1" dirty="0"/>
              <a:t>       С ОГРАНИЧЕННЫМИ ВОЗМОЖНОСТЯМИ ЗДОРОВЬЯ « СПЕЦИАЛЬНАЯ </a:t>
            </a:r>
            <a:endParaRPr lang="ru-RU" dirty="0"/>
          </a:p>
          <a:p>
            <a:r>
              <a:rPr lang="ru-RU" b="1" dirty="0"/>
              <a:t>      (КОРРЕКЦИОННАЯ) ОБЩЕОБРАЗОВАТЕЛЬНАЯ ШКОЛА </a:t>
            </a:r>
            <a:r>
              <a:rPr lang="en-US" b="1" dirty="0"/>
              <a:t>I</a:t>
            </a:r>
            <a:r>
              <a:rPr lang="ru-RU" b="1" dirty="0"/>
              <a:t> –</a:t>
            </a:r>
            <a:r>
              <a:rPr lang="en-US" b="1" dirty="0"/>
              <a:t>II</a:t>
            </a:r>
            <a:r>
              <a:rPr lang="ru-RU" b="1" dirty="0"/>
              <a:t>  вида № 68»</a:t>
            </a:r>
            <a:endParaRPr lang="ru-RU" dirty="0"/>
          </a:p>
          <a:p>
            <a:r>
              <a:rPr lang="ru-RU" b="1" dirty="0"/>
              <a:t>      г. БРЯНСКА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25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115616" y="1052736"/>
            <a:ext cx="8229600" cy="4608512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Ответить на вопросы: </a:t>
            </a:r>
            <a:r>
              <a:rPr lang="ru-RU" sz="4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колько минут идет урок?</a:t>
            </a:r>
            <a:r>
              <a:rPr lang="ru-RU" sz="4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Вы в каком классе учитесь? </a:t>
            </a:r>
            <a:r>
              <a:rPr lang="ru-RU" sz="4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4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восьмых классов в нашей   школе</a:t>
            </a:r>
            <a:r>
              <a:rPr lang="ru-RU" sz="4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4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Каким уроком по счету по счету у вас сегодня русский язык? 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97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1268760"/>
            <a:ext cx="8305800" cy="266429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ледующие числа словами:    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5, 50, 500, 555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93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Числительные</a:t>
            </a:r>
            <a:endParaRPr lang="ru-RU" b="1" dirty="0">
              <a:ln/>
              <a:solidFill>
                <a:schemeClr val="accent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03648" y="1556792"/>
            <a:ext cx="3657600" cy="4663440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82296" indent="0">
              <a:buNone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Простые</a:t>
            </a:r>
          </a:p>
          <a:p>
            <a:pPr marL="0" indent="0">
              <a:buNone/>
            </a:pPr>
            <a:r>
              <a:rPr lang="ru-RU" dirty="0"/>
              <a:t>о</a:t>
            </a:r>
            <a:r>
              <a:rPr lang="ru-RU" dirty="0" smtClean="0"/>
              <a:t>дно слово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i="1" dirty="0" smtClean="0"/>
              <a:t>Три, девять, двадцать</a:t>
            </a:r>
            <a:endParaRPr lang="ru-RU" i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82296" indent="0">
              <a:buNone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Составные</a:t>
            </a:r>
          </a:p>
          <a:p>
            <a:pPr marL="0" indent="0">
              <a:buNone/>
            </a:pPr>
            <a:r>
              <a:rPr lang="ru-RU" dirty="0" smtClean="0"/>
              <a:t>два и более слов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i="1" dirty="0" smtClean="0"/>
              <a:t>Сорок пять, сто шестьдесят один, двести сорок восемь.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74314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изминутки об оранжевом цвете - Большой архив учебник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9" y="0"/>
            <a:ext cx="92160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65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187624" y="-531440"/>
            <a:ext cx="8305800" cy="3168352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Существительное – хлопок в ладоши,</a:t>
            </a:r>
          </a:p>
          <a:p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Прилагательное – прыжок,</a:t>
            </a:r>
          </a:p>
          <a:p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Глагол – 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уки в стороны,</a:t>
            </a:r>
          </a:p>
          <a:p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Числительное - руки вверх.</a:t>
            </a:r>
            <a:endParaRPr lang="ru-RU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Страничка &quot;&quot; Физкульт-привет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884" y="2636912"/>
            <a:ext cx="6472460" cy="397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71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216024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Выучить правило на стр. 124.</a:t>
            </a:r>
          </a:p>
          <a:p>
            <a:pPr marL="514350" indent="-514350" algn="l">
              <a:buAutoNum type="arabicPeriod"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Придумать и записать в тетрадь в 2 столбика пять простых и пять составных числительных.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23528" y="1124744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191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131</TotalTime>
  <Words>140</Words>
  <Application>Microsoft Office PowerPoint</Application>
  <PresentationFormat>Экран (4:3)</PresentationFormat>
  <Paragraphs>29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ПРОСТЫЕ И СОСТАВНЫЕ  ЧИСЛИТЕЛЬНЫЕ</vt:lpstr>
      <vt:lpstr>  Ответить на вопросы:    - Сколько минут идет урок?   - Вы в каком классе учитесь?    - Сколько восьмых классов в нашей   школе?    - Каким уроком по счету по счету у вас сегодня русский язык?   </vt:lpstr>
      <vt:lpstr>Запишите следующие числа словами:    5, 50, 500, 555.</vt:lpstr>
      <vt:lpstr>Числительные</vt:lpstr>
      <vt:lpstr>Презентация PowerPoint</vt:lpstr>
      <vt:lpstr>Презентация PowerPoint</vt:lpstr>
      <vt:lpstr>Домашнее задание: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ИМЯ ЧИСЛИТЕЛЬНОЕ</dc:title>
  <dc:creator>наталья</dc:creator>
  <cp:lastModifiedBy>наталья</cp:lastModifiedBy>
  <cp:revision>13</cp:revision>
  <dcterms:created xsi:type="dcterms:W3CDTF">2014-11-11T14:44:14Z</dcterms:created>
  <dcterms:modified xsi:type="dcterms:W3CDTF">2014-11-11T16:59:09Z</dcterms:modified>
</cp:coreProperties>
</file>