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8"/>
  </p:notesMasterIdLst>
  <p:sldIdLst>
    <p:sldId id="256" r:id="rId2"/>
    <p:sldId id="257" r:id="rId3"/>
    <p:sldId id="263" r:id="rId4"/>
    <p:sldId id="264" r:id="rId5"/>
    <p:sldId id="265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444" autoAdjust="0"/>
  </p:normalViewPr>
  <p:slideViewPr>
    <p:cSldViewPr>
      <p:cViewPr varScale="1">
        <p:scale>
          <a:sx n="60" d="100"/>
          <a:sy n="60" d="100"/>
        </p:scale>
        <p:origin x="-1440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172E9F-491E-4304-9CCB-D2F6EEAABC1B}" type="datetimeFigureOut">
              <a:rPr lang="ru-RU" smtClean="0"/>
              <a:t>11.11.2014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6AC78A-90FD-4E51-91E2-0A10985F5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766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AC78A-90FD-4E51-91E2-0A10985F5B3B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86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2BA60EC9-3E6C-4A8D-8339-7EAC1E2D9CBA}" type="datetimeFigureOut">
              <a:rPr lang="ru-RU" smtClean="0"/>
              <a:t>11.11.2014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C23FB6C-9FFA-46DA-8286-FF74D410CC3F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A60EC9-3E6C-4A8D-8339-7EAC1E2D9CBA}" type="datetimeFigureOut">
              <a:rPr lang="ru-RU" smtClean="0"/>
              <a:t>11.11.2014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23FB6C-9FFA-46DA-8286-FF74D410CC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2BA60EC9-3E6C-4A8D-8339-7EAC1E2D9CBA}" type="datetimeFigureOut">
              <a:rPr lang="ru-RU" smtClean="0"/>
              <a:t>11.11.2014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C23FB6C-9FFA-46DA-8286-FF74D410CC3F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A60EC9-3E6C-4A8D-8339-7EAC1E2D9CBA}" type="datetimeFigureOut">
              <a:rPr lang="ru-RU" smtClean="0"/>
              <a:t>11.11.2014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C23FB6C-9FFA-46DA-8286-FF74D410CC3F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A60EC9-3E6C-4A8D-8339-7EAC1E2D9CBA}" type="datetimeFigureOut">
              <a:rPr lang="ru-RU" smtClean="0"/>
              <a:t>11.11.2014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C23FB6C-9FFA-46DA-8286-FF74D410CC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A60EC9-3E6C-4A8D-8339-7EAC1E2D9CBA}" type="datetimeFigureOut">
              <a:rPr lang="ru-RU" smtClean="0"/>
              <a:t>11.11.2014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23FB6C-9FFA-46DA-8286-FF74D410CC3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A60EC9-3E6C-4A8D-8339-7EAC1E2D9CBA}" type="datetimeFigureOut">
              <a:rPr lang="ru-RU" smtClean="0"/>
              <a:t>11.11.2014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23FB6C-9FFA-46DA-8286-FF74D410CC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2BA60EC9-3E6C-4A8D-8339-7EAC1E2D9CBA}" type="datetimeFigureOut">
              <a:rPr lang="ru-RU" smtClean="0"/>
              <a:t>11.11.2014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C23FB6C-9FFA-46DA-8286-FF74D410CC3F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2BA60EC9-3E6C-4A8D-8339-7EAC1E2D9CBA}" type="datetimeFigureOut">
              <a:rPr lang="ru-RU" smtClean="0"/>
              <a:t>11.11.2014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C23FB6C-9FFA-46DA-8286-FF74D410CC3F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A60EC9-3E6C-4A8D-8339-7EAC1E2D9CBA}" type="datetimeFigureOut">
              <a:rPr lang="ru-RU" smtClean="0"/>
              <a:t>11.11.2014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23FB6C-9FFA-46DA-8286-FF74D410CC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A60EC9-3E6C-4A8D-8339-7EAC1E2D9CBA}" type="datetimeFigureOut">
              <a:rPr lang="ru-RU" smtClean="0"/>
              <a:t>11.11.2014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23FB6C-9FFA-46DA-8286-FF74D410CC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2BA60EC9-3E6C-4A8D-8339-7EAC1E2D9CBA}" type="datetimeFigureOut">
              <a:rPr lang="ru-RU" smtClean="0"/>
              <a:t>11.11.2014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C23FB6C-9FFA-46DA-8286-FF74D410CC3F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924944"/>
            <a:ext cx="7851648" cy="18288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МЯГКИЙ ЗНАК НА КОНЦЕ И В СЕРЕДИНЕ ЧИС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ЛИТЕЛЬНЫХ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4725144"/>
            <a:ext cx="7408912" cy="175260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Подготовила учитель русского языка и литературы Ульянова И.Н.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55576" y="260649"/>
            <a:ext cx="7344816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/>
              <a:t>МУНИЦИПАЛЬНОЕ СПЕЦИАЛЬНОЕ (КОРРЕКЦИОННОЕ) БЮДЖЕТНОЕ</a:t>
            </a:r>
            <a:endParaRPr lang="ru-RU" dirty="0"/>
          </a:p>
          <a:p>
            <a:r>
              <a:rPr lang="ru-RU" b="1" dirty="0"/>
              <a:t>       ОБРАЗОВАТЕЛЬНОЕ УЧРЕЖДЕНИЕ ДЛЯ ОБУЧАЮЩИХСЯ, ВОСПИТАННИКОВ</a:t>
            </a:r>
            <a:endParaRPr lang="ru-RU" dirty="0"/>
          </a:p>
          <a:p>
            <a:r>
              <a:rPr lang="ru-RU" b="1" dirty="0"/>
              <a:t>       С ОГРАНИЧЕННЫМИ ВОЗМОЖНОСТЯМИ ЗДОРОВЬЯ « </a:t>
            </a:r>
            <a:r>
              <a:rPr lang="ru-RU" b="1" dirty="0" smtClean="0"/>
              <a:t>СПЕЦИАЛЬНАЯ </a:t>
            </a:r>
            <a:endParaRPr lang="ru-RU" dirty="0"/>
          </a:p>
          <a:p>
            <a:r>
              <a:rPr lang="ru-RU" b="1" dirty="0"/>
              <a:t>      (КОРРЕКЦИОННАЯ) ОБЩЕОБРАЗОВАТЕЛЬНАЯ ШКОЛА </a:t>
            </a:r>
            <a:r>
              <a:rPr lang="en-US" b="1" dirty="0"/>
              <a:t>I</a:t>
            </a:r>
            <a:r>
              <a:rPr lang="ru-RU" b="1" dirty="0"/>
              <a:t> –</a:t>
            </a:r>
            <a:r>
              <a:rPr lang="en-US" b="1" dirty="0"/>
              <a:t>II</a:t>
            </a:r>
            <a:r>
              <a:rPr lang="ru-RU" b="1" dirty="0"/>
              <a:t>  вида № 68»</a:t>
            </a:r>
            <a:endParaRPr lang="ru-RU" dirty="0"/>
          </a:p>
          <a:p>
            <a:r>
              <a:rPr lang="ru-RU" b="1" dirty="0"/>
              <a:t>      г. БРЯНСКА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225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23528" y="1340768"/>
            <a:ext cx="8229600" cy="446449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Запишите числительные, записанные цифрами, словами, распределив их в два столбика - простые и составные: </a:t>
            </a: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10, 24, 80, 19, 30, 21, 300, 247.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97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u="sng" dirty="0" smtClean="0"/>
              <a:t>Пиши Ь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marL="0" indent="0" algn="ctr" eaLnBrk="1" hangingPunct="1">
              <a:buNone/>
              <a:defRPr/>
            </a:pPr>
            <a:r>
              <a:rPr lang="ru-RU" sz="3600" dirty="0" smtClean="0"/>
              <a:t>На конце числительных </a:t>
            </a:r>
          </a:p>
          <a:p>
            <a:pPr algn="ctr">
              <a:defRPr/>
            </a:pPr>
            <a:r>
              <a:rPr lang="ru-RU" sz="3600" dirty="0" smtClean="0"/>
              <a:t>от </a:t>
            </a:r>
            <a:r>
              <a:rPr lang="ru-RU" sz="3600" dirty="0" smtClean="0">
                <a:solidFill>
                  <a:srgbClr val="FF3300"/>
                </a:solidFill>
              </a:rPr>
              <a:t>5</a:t>
            </a:r>
            <a:r>
              <a:rPr lang="ru-RU" sz="3600" dirty="0" smtClean="0"/>
              <a:t> до </a:t>
            </a:r>
            <a:r>
              <a:rPr lang="ru-RU" sz="3600" dirty="0" smtClean="0">
                <a:solidFill>
                  <a:srgbClr val="FF3300"/>
                </a:solidFill>
              </a:rPr>
              <a:t>20</a:t>
            </a:r>
            <a:r>
              <a:rPr lang="ru-RU" sz="3600" dirty="0" smtClean="0"/>
              <a:t> и </a:t>
            </a:r>
            <a:r>
              <a:rPr lang="ru-RU" sz="3600" dirty="0" smtClean="0">
                <a:solidFill>
                  <a:srgbClr val="FF3300"/>
                </a:solidFill>
              </a:rPr>
              <a:t>30</a:t>
            </a:r>
          </a:p>
          <a:p>
            <a:pPr algn="ctr" eaLnBrk="1" hangingPunct="1">
              <a:defRPr/>
            </a:pPr>
            <a:endParaRPr lang="ru-RU" sz="3600" dirty="0" smtClean="0"/>
          </a:p>
          <a:p>
            <a:pPr algn="ctr" eaLnBrk="1" hangingPunct="1">
              <a:defRPr/>
            </a:pPr>
            <a:endParaRPr lang="ru-RU" sz="3600" dirty="0" smtClean="0">
              <a:solidFill>
                <a:srgbClr val="FF3300"/>
              </a:solidFill>
            </a:endParaRPr>
          </a:p>
        </p:txBody>
      </p:sp>
      <p:sp>
        <p:nvSpPr>
          <p:cNvPr id="81924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marL="0" indent="0" algn="ctr" eaLnBrk="1" hangingPunct="1">
              <a:buNone/>
              <a:defRPr/>
            </a:pPr>
            <a:r>
              <a:rPr lang="ru-RU" sz="3600" dirty="0" smtClean="0"/>
              <a:t>В середине числительных </a:t>
            </a:r>
          </a:p>
          <a:p>
            <a:pPr algn="ctr" eaLnBrk="1" hangingPunct="1">
              <a:defRPr/>
            </a:pPr>
            <a:r>
              <a:rPr lang="ru-RU" sz="3600" dirty="0" smtClean="0"/>
              <a:t>от </a:t>
            </a:r>
            <a:r>
              <a:rPr lang="ru-RU" sz="3600" dirty="0" smtClean="0">
                <a:solidFill>
                  <a:srgbClr val="FF3300"/>
                </a:solidFill>
              </a:rPr>
              <a:t>50</a:t>
            </a:r>
            <a:r>
              <a:rPr lang="ru-RU" sz="3600" dirty="0" smtClean="0"/>
              <a:t> до </a:t>
            </a:r>
            <a:r>
              <a:rPr lang="ru-RU" sz="3600" dirty="0" smtClean="0">
                <a:solidFill>
                  <a:srgbClr val="FF3300"/>
                </a:solidFill>
              </a:rPr>
              <a:t>80</a:t>
            </a:r>
          </a:p>
          <a:p>
            <a:pPr algn="ctr" eaLnBrk="1" hangingPunct="1">
              <a:defRPr/>
            </a:pPr>
            <a:r>
              <a:rPr lang="ru-RU" sz="3600" dirty="0" smtClean="0"/>
              <a:t>от </a:t>
            </a:r>
            <a:r>
              <a:rPr lang="ru-RU" sz="3600" dirty="0" smtClean="0">
                <a:solidFill>
                  <a:srgbClr val="FF3300"/>
                </a:solidFill>
              </a:rPr>
              <a:t>500</a:t>
            </a:r>
            <a:r>
              <a:rPr lang="ru-RU" sz="3600" dirty="0" smtClean="0"/>
              <a:t> до </a:t>
            </a:r>
            <a:r>
              <a:rPr lang="ru-RU" sz="3600" dirty="0" smtClean="0">
                <a:solidFill>
                  <a:srgbClr val="FF3300"/>
                </a:solidFill>
              </a:rPr>
              <a:t>900</a:t>
            </a:r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>
            <a:off x="4572000" y="1700213"/>
            <a:ext cx="0" cy="4537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6565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19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19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19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19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19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19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19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19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 uiExpand="1" build="p"/>
      <p:bldP spid="81924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457200"/>
            <a:ext cx="7010400" cy="1027113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altLang="ru-RU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Выпишите числительные, объясняя написание Ь в них.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2296820"/>
            <a:ext cx="8229600" cy="452628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ru-RU" altLang="ru-RU" i="1" dirty="0" smtClean="0"/>
              <a:t>В Мировом океане обитает 18 тысяч видов рыб. Наибольшая глубина Балтийского моря – 459 метров, Азовского – 14 метров. Самой длинной рекой в мире считается Нил, его длина 6 671 километр. Наибольшая глубина Байкала – 1 637 метров.</a:t>
            </a:r>
          </a:p>
        </p:txBody>
      </p:sp>
    </p:spTree>
    <p:extLst>
      <p:ext uri="{BB962C8B-B14F-4D97-AF65-F5344CB8AC3E}">
        <p14:creationId xmlns:p14="http://schemas.microsoft.com/office/powerpoint/2010/main" val="3142456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altLang="ru-RU" b="1" smtClean="0"/>
              <a:t>Подведение итогов урока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С чем познакомились на уроке?</a:t>
            </a:r>
          </a:p>
          <a:p>
            <a:pPr eaLnBrk="1" hangingPunct="1"/>
            <a:r>
              <a:rPr lang="ru-RU" altLang="ru-RU" smtClean="0"/>
              <a:t>Когда </a:t>
            </a:r>
            <a:r>
              <a:rPr lang="ru-RU" altLang="ru-RU" b="1" smtClean="0"/>
              <a:t>Ь </a:t>
            </a:r>
            <a:r>
              <a:rPr lang="ru-RU" altLang="ru-RU" smtClean="0"/>
              <a:t>пишется в середине числительных, а когда – на конце?</a:t>
            </a:r>
          </a:p>
          <a:p>
            <a:pPr eaLnBrk="1" hangingPunct="1"/>
            <a:r>
              <a:rPr lang="ru-RU" altLang="ru-RU" smtClean="0"/>
              <a:t>С какими ещё школьными предметами были связаны сведения, полученные на уроке?</a:t>
            </a:r>
          </a:p>
        </p:txBody>
      </p:sp>
    </p:spTree>
    <p:extLst>
      <p:ext uri="{BB962C8B-B14F-4D97-AF65-F5344CB8AC3E}">
        <p14:creationId xmlns:p14="http://schemas.microsoft.com/office/powerpoint/2010/main" val="446489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Домашнее задание: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idx="1"/>
          </p:nvPr>
        </p:nvSpPr>
        <p:spPr>
          <a:xfrm>
            <a:off x="331788" y="2267744"/>
            <a:ext cx="8229600" cy="1061472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514350" indent="-514350" algn="l">
              <a:buAutoNum type="arabicPeriod"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Учить правило на стр. 125-126.</a:t>
            </a:r>
          </a:p>
          <a:p>
            <a:pPr marL="514350" indent="-514350" algn="l">
              <a:buAutoNum type="arabicPeriod"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Упр. 327 письменно стр.126.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23528" y="112474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30" name="Picture 6" descr="Добро пожаловать на сайт школы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" b="98000" l="2265" r="9773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717032"/>
            <a:ext cx="294322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191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194</TotalTime>
  <Words>188</Words>
  <Application>Microsoft Office PowerPoint</Application>
  <PresentationFormat>Экран (4:3)</PresentationFormat>
  <Paragraphs>25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Литейная</vt:lpstr>
      <vt:lpstr>МЯГКИЙ ЗНАК НА КОНЦЕ И В СЕРЕДИНЕ ЧИСЛИТЕЛЬНЫХ</vt:lpstr>
      <vt:lpstr>Запишите числительные, записанные цифрами, словами, распределив их в два столбика - простые и составные:   10, 24, 80, 19, 30, 21, 300, 247. </vt:lpstr>
      <vt:lpstr>Пиши Ь</vt:lpstr>
      <vt:lpstr>Выпишите числительные, объясняя написание Ь в них.</vt:lpstr>
      <vt:lpstr>Подведение итогов урока</vt:lpstr>
      <vt:lpstr>Домашнее задание: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ИМЯ ЧИСЛИТЕЛЬНОЕ</dc:title>
  <dc:creator>наталья</dc:creator>
  <cp:lastModifiedBy>наталья</cp:lastModifiedBy>
  <cp:revision>15</cp:revision>
  <dcterms:created xsi:type="dcterms:W3CDTF">2014-11-11T14:44:14Z</dcterms:created>
  <dcterms:modified xsi:type="dcterms:W3CDTF">2014-11-11T18:51:11Z</dcterms:modified>
</cp:coreProperties>
</file>